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75" r:id="rId5"/>
    <p:sldId id="269" r:id="rId6"/>
    <p:sldId id="277" r:id="rId7"/>
    <p:sldId id="259" r:id="rId8"/>
    <p:sldId id="278" r:id="rId9"/>
    <p:sldId id="261" r:id="rId10"/>
    <p:sldId id="276" r:id="rId11"/>
    <p:sldId id="263" r:id="rId12"/>
    <p:sldId id="279" r:id="rId13"/>
    <p:sldId id="27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00"/>
    <a:srgbClr val="EC7524"/>
    <a:srgbClr val="FFFFFF"/>
    <a:srgbClr val="BE1522"/>
    <a:srgbClr val="EE0000"/>
    <a:srgbClr val="FAD87D"/>
    <a:srgbClr val="F8FEBE"/>
    <a:srgbClr val="FC2135"/>
    <a:srgbClr val="EBD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B3484-12F9-4114-BEDF-2BC0BDAEA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B77B50-50E0-4E0B-8AC1-12E93D979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BE6D0B-DC69-409C-896C-48C76BBD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6CFBFB-8E62-4A14-A061-D45C8A3A9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1EED4-4568-4241-B048-0ECAB4C1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31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B6FF1-6DF9-4218-B986-7CD1E18E4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5F122B-7EEB-40CB-BF47-0EFA24D0F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2F92CF-7B03-4DCD-8DE0-718863770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A0C494-F499-43AF-B54D-24956429A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989FCF-650A-47F3-9F82-5F774F89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698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F46F26C-63CA-41D7-A3EC-C3A5DD5DC4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33C8691-D968-4F1C-9CCB-9AEB8BB82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4347AD-C266-48A8-A4F5-1D69A43A5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C58E1A-9DE1-4B17-9280-629AD2BD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E3C262-AAAA-4918-858A-2E1BE952C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76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77307-3630-45FD-82E4-E7D3C3E5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B05E69-A46C-4817-A4EA-4E9D61810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FC5F10-869B-4E4B-A588-7A675321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0432D5-7C38-484F-B171-412EF259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E2087F-29F8-4379-9F3B-C0274531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2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C68A6F-7B22-4E74-9124-AE9C2B37C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60C8E9-3B9A-4602-8445-A51CBA1A7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814A1E-9DA4-4E58-9891-B6C4C7A2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7CA82E-9DEF-46CB-B97A-AD3643C6A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651519-9CC8-490D-ABF8-4E1A5667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82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1B2826-A12E-44E4-B6FB-08B8EB43A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01397-6DE5-4984-ACC1-61303D860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ECF833-5107-4BB7-965A-ACDFE0805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785CBF-B38B-4D16-97FC-03ECC7CB2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CE6C37-C96A-4A02-8D42-B3FADECA3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ED655D-DDEE-4B6A-A32D-346A8369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06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C9DDAB-6186-4730-B687-1E1156659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AFB0C9-0112-4180-A374-B0AF83267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2E74877-98BD-42F4-8909-3E3F686DF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25BEB32-99E7-4880-9824-E7B9E4B377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C7313FC-2E2A-47D5-8847-83BD91C06F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1753150-D162-494C-A578-86FD6BA4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1B2FD3D-ACA7-425A-BFF4-5153A0561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3B73F8E-B8A9-4DC0-BC50-8DC136934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1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9B4F15-E0FF-49AF-B441-EFA0BD1AC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BE77605-0252-4A73-A7B1-60A85344F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A587A48-7790-4A0F-B8DF-B90AB5C92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521AB8-4FCD-4B32-8105-FFE929F86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314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59E282C-43AD-4BAC-9F40-9D905397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3DC57CA-4A3F-4908-BFF5-F1F78B298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862FF2-5177-4E57-9D17-E818DC1B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13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5D33E-346E-46FF-95FB-F65D4BA73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F03F6D-D9B4-464E-B450-000DA6C5E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B1ACCE-F418-446A-8236-3E9CFBC30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9848EB-3403-4823-963A-8E33BC3A9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EC07B0-6400-4004-9F41-D2ABD10CA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066A4EB-3539-4D3D-8AC1-2557E45E2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9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D4C5A-D36A-4891-84BB-92C754E10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889ADD1-4A1A-4545-9C29-084773B22C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9A5E939-EF57-451A-9AE6-A2F2D4D69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3FAFB3-F062-451B-A325-F6AB9E69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871538-7AD1-4F3C-A762-3DDE6733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289010-1E0A-4953-A522-A6A285D4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40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BEED1C4-DFC9-46CA-A4F1-F5684D5F9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D0CBAF-7745-45DB-A8B6-207DBB95E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9B88FE-1760-49E3-8ED3-6A9C93B04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26C8-BD98-47E0-86D5-1C0AEA2CE826}" type="datetimeFigureOut">
              <a:rPr lang="de-DE" smtClean="0"/>
              <a:t>20.05.2025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929A05-D39D-4436-A0FB-3C25D10F5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410372-76AF-4667-A5A0-C375D6F03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F4289-9138-43ED-ADD1-60B9AC897B25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C302E19-E53F-4003-A6B3-77281AA399B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86" y="6066009"/>
            <a:ext cx="1673436" cy="65546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2D9CDDE-01DB-47D8-8157-223344C1BC1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019" y="5592932"/>
            <a:ext cx="1673435" cy="112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65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OfficinaSansITCStd Book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fficinaSansITCStd Book" panose="0200050604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fficinaSansITCStd Book" panose="0200050604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fficinaSansITCStd Book" panose="0200050604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fficinaSansITCStd Book" panose="0200050604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fficinaSansITCStd Book" panose="0200050604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AE32998-B458-413E-8C23-719281CF23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002" y="-2667000"/>
            <a:ext cx="6858000" cy="1219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C30BE01-4663-4296-A348-1CC01551DA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FAD8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weißt Du über Namibia?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4C63889-0599-4465-A148-87D124ACA9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10" y="5011265"/>
            <a:ext cx="3862712" cy="151298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8AFEFD5-099D-41E0-B139-A2C0997E2B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1365" y="3848166"/>
            <a:ext cx="4126350" cy="278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25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55BBE-09DB-4A9F-8489-D501D6AC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das besondere an der Welwitschia?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F5FEE6-19D1-47F3-BF5E-7F8360093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6829"/>
            <a:ext cx="3832412" cy="2764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b="1" dirty="0">
                <a:solidFill>
                  <a:srgbClr val="D60000"/>
                </a:solidFill>
              </a:rPr>
              <a:t>Alle drei Antworten sind richtig!</a:t>
            </a:r>
          </a:p>
          <a:p>
            <a:pPr marL="0" indent="0">
              <a:buNone/>
            </a:pPr>
            <a:r>
              <a:rPr lang="de-DE" sz="3200" b="1" dirty="0"/>
              <a:t>Die Pflanze ist auch im Wappen Namibias zu sehen.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C7218F0-DE39-40A1-9D0D-B5FC8A4D3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03608" y="1622740"/>
            <a:ext cx="4435564" cy="4625660"/>
          </a:xfrm>
          <a:prstGeom prst="rect">
            <a:avLst/>
          </a:prstGeom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04677A32-8F3B-4142-AC69-9D6ADE4C8E12}"/>
              </a:ext>
            </a:extLst>
          </p:cNvPr>
          <p:cNvSpPr/>
          <p:nvPr/>
        </p:nvSpPr>
        <p:spPr>
          <a:xfrm rot="1104785">
            <a:off x="3172336" y="4932543"/>
            <a:ext cx="3103130" cy="313765"/>
          </a:xfrm>
          <a:prstGeom prst="rightArrow">
            <a:avLst/>
          </a:prstGeom>
          <a:solidFill>
            <a:srgbClr val="D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highlight>
                <a:srgbClr val="EE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662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9425D-66FC-4083-88AF-A31832AA7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65125"/>
            <a:ext cx="11173968" cy="1325563"/>
          </a:xfrm>
        </p:spPr>
        <p:txBody>
          <a:bodyPr/>
          <a:lstStyle/>
          <a:p>
            <a:r>
              <a:rPr lang="de-DE" dirty="0"/>
              <a:t>In welcher Sprache findet der Unterricht statt?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196B93-8C12-4A30-81D9-D1D4C850E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5415"/>
            <a:ext cx="3112008" cy="1885423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de-DE" dirty="0"/>
              <a:t>Oshivambo</a:t>
            </a:r>
          </a:p>
          <a:p>
            <a:pPr marL="514350" indent="-514350">
              <a:buAutoNum type="arabicPlain"/>
            </a:pPr>
            <a:r>
              <a:rPr lang="de-DE" dirty="0"/>
              <a:t>Afrikaans</a:t>
            </a:r>
          </a:p>
          <a:p>
            <a:pPr marL="514350" indent="-514350">
              <a:buAutoNum type="arabicPlain"/>
            </a:pPr>
            <a:r>
              <a:rPr lang="de-DE" dirty="0"/>
              <a:t>Englisch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25A8ED8-6661-4701-AE15-1136B926CA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136" y="1568731"/>
            <a:ext cx="6833008" cy="434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6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9425D-66FC-4083-88AF-A31832AA7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65125"/>
            <a:ext cx="11173968" cy="1325563"/>
          </a:xfrm>
        </p:spPr>
        <p:txBody>
          <a:bodyPr/>
          <a:lstStyle/>
          <a:p>
            <a:r>
              <a:rPr lang="de-DE" dirty="0"/>
              <a:t>In welcher Sprache findet der Unterricht statt?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196B93-8C12-4A30-81D9-D1D4C850E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420" y="1690688"/>
            <a:ext cx="2950844" cy="3969448"/>
          </a:xfrm>
        </p:spPr>
        <p:txBody>
          <a:bodyPr>
            <a:normAutofit/>
          </a:bodyPr>
          <a:lstStyle/>
          <a:p>
            <a:pPr marL="514350" indent="-514350">
              <a:buAutoNum type="arabicPlain"/>
            </a:pPr>
            <a:r>
              <a:rPr lang="de-DE" dirty="0"/>
              <a:t>Oshivambo</a:t>
            </a:r>
          </a:p>
          <a:p>
            <a:pPr marL="514350" indent="-514350">
              <a:buAutoNum type="arabicPlain"/>
            </a:pPr>
            <a:r>
              <a:rPr lang="de-DE" dirty="0"/>
              <a:t>Afrikaans</a:t>
            </a:r>
          </a:p>
          <a:p>
            <a:pPr marL="514350" indent="-514350">
              <a:buAutoNum type="arabicPlain"/>
            </a:pPr>
            <a:r>
              <a:rPr lang="de-DE" b="1" dirty="0">
                <a:solidFill>
                  <a:srgbClr val="D60000"/>
                </a:solidFill>
              </a:rPr>
              <a:t>Englisch</a:t>
            </a:r>
            <a:br>
              <a:rPr lang="de-DE" b="1" dirty="0">
                <a:solidFill>
                  <a:srgbClr val="D60000"/>
                </a:solidFill>
              </a:rPr>
            </a:br>
            <a:br>
              <a:rPr lang="de-DE" sz="2000" b="1" dirty="0">
                <a:solidFill>
                  <a:srgbClr val="D60000"/>
                </a:solidFill>
              </a:rPr>
            </a:br>
            <a:r>
              <a:rPr lang="de-DE" sz="2000" i="1" dirty="0">
                <a:solidFill>
                  <a:srgbClr val="D60000"/>
                </a:solidFill>
              </a:rPr>
              <a:t>(In den ersten Schuljahren wird manchmal auch auf Afrikaans unterrichtet)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DFD97BD-34E6-4035-B44F-29B2691DC3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9044" y="1690688"/>
            <a:ext cx="7564756" cy="396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00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35C4F8C4-F991-452E-B608-52FE305E4F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049" y="-681318"/>
            <a:ext cx="7829222" cy="7829222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B2453E2-1053-4F35-BD43-BAC69240B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729" y="208067"/>
            <a:ext cx="5263978" cy="3025226"/>
          </a:xfrm>
        </p:spPr>
        <p:txBody>
          <a:bodyPr>
            <a:noAutofit/>
          </a:bodyPr>
          <a:lstStyle/>
          <a:p>
            <a:r>
              <a:rPr lang="de-DE" sz="7200" dirty="0">
                <a:solidFill>
                  <a:srgbClr val="EC7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war‘s!</a:t>
            </a:r>
            <a:br>
              <a:rPr lang="de-DE" sz="7200" dirty="0">
                <a:solidFill>
                  <a:srgbClr val="EC7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7200" dirty="0">
                <a:solidFill>
                  <a:srgbClr val="EC7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Danke </a:t>
            </a:r>
            <a:r>
              <a:rPr lang="de-DE" sz="7200" dirty="0" err="1">
                <a:solidFill>
                  <a:srgbClr val="EC7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für‘s</a:t>
            </a:r>
            <a:r>
              <a:rPr lang="de-DE" sz="7200" dirty="0">
                <a:solidFill>
                  <a:srgbClr val="EC75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Mitmachen</a:t>
            </a:r>
          </a:p>
        </p:txBody>
      </p:sp>
    </p:spTree>
    <p:extLst>
      <p:ext uri="{BB962C8B-B14F-4D97-AF65-F5344CB8AC3E}">
        <p14:creationId xmlns:p14="http://schemas.microsoft.com/office/powerpoint/2010/main" val="3435921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32161B-DC6D-4AF7-AF1A-77664E5D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der Name Namibia?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7A4538-BC79-4276-B93B-1F7B20B70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3087"/>
            <a:ext cx="8664388" cy="3391270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sz="3200" b="1" kern="0" dirty="0"/>
          </a:p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/>
              <a:t>Heimat der </a:t>
            </a:r>
            <a:r>
              <a:rPr lang="de-DE" sz="3200" b="1" kern="0" dirty="0" err="1"/>
              <a:t>Nama</a:t>
            </a:r>
            <a:endParaRPr lang="de-DE" sz="3200" b="1" kern="0" dirty="0"/>
          </a:p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/>
              <a:t>Land, in dem Milch und Honig fließen</a:t>
            </a:r>
          </a:p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/>
              <a:t>Ort, an dem nichts ist 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BB752A9-67F9-40EE-8BBF-112CD1D73A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6165" y="1953087"/>
            <a:ext cx="3040059" cy="297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0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644D4EB-8FE7-4EEA-92EE-9BC9FE46C4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235" y="1559856"/>
            <a:ext cx="10087715" cy="3977676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7A4538-BC79-4276-B93B-1F7B20B70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2613"/>
            <a:ext cx="8664388" cy="1595718"/>
          </a:xfrm>
        </p:spPr>
        <p:txBody>
          <a:bodyPr>
            <a:normAutofit/>
          </a:bodyPr>
          <a:lstStyle/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>
                <a:solidFill>
                  <a:schemeClr val="bg1"/>
                </a:solidFill>
              </a:rPr>
              <a:t>Heimat der </a:t>
            </a:r>
            <a:r>
              <a:rPr lang="de-DE" sz="3200" b="1" kern="0" dirty="0" err="1">
                <a:solidFill>
                  <a:schemeClr val="bg1"/>
                </a:solidFill>
              </a:rPr>
              <a:t>Nama</a:t>
            </a:r>
            <a:endParaRPr lang="de-DE" sz="3200" b="1" kern="0" dirty="0">
              <a:solidFill>
                <a:schemeClr val="bg1"/>
              </a:solidFill>
            </a:endParaRPr>
          </a:p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>
                <a:solidFill>
                  <a:schemeClr val="bg1"/>
                </a:solidFill>
              </a:rPr>
              <a:t>Land, in dem Milch und Honig fließen</a:t>
            </a:r>
          </a:p>
          <a:p>
            <a:pPr marL="514350" lvl="0" indent="-5143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AutoNum type="arabicPlain"/>
              <a:defRPr/>
            </a:pPr>
            <a:r>
              <a:rPr lang="de-DE" sz="3200" b="1" kern="0" dirty="0">
                <a:solidFill>
                  <a:srgbClr val="EE0000"/>
                </a:solidFill>
              </a:rPr>
              <a:t>Ort, an dem nichts ist </a:t>
            </a:r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32161B-DC6D-4AF7-AF1A-77664E5D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der Name Namibia?</a:t>
            </a:r>
          </a:p>
        </p:txBody>
      </p:sp>
    </p:spTree>
    <p:extLst>
      <p:ext uri="{BB962C8B-B14F-4D97-AF65-F5344CB8AC3E}">
        <p14:creationId xmlns:p14="http://schemas.microsoft.com/office/powerpoint/2010/main" val="57482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6CF5CF6-89A8-4749-8BC9-0FEACEDAEE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385888"/>
            <a:ext cx="9551894" cy="46396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B32161B-DC6D-4AF7-AF1A-77664E5D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der Name Namibia?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7A4538-BC79-4276-B93B-1F7B20B70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346489"/>
            <a:ext cx="5858435" cy="1718570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sz="3200" b="1" kern="0" dirty="0"/>
              <a:t>Namibia ist nach der </a:t>
            </a:r>
            <a:br>
              <a:rPr lang="de-DE" sz="3200" b="1" kern="0" dirty="0"/>
            </a:br>
            <a:r>
              <a:rPr lang="de-DE" sz="3200" b="1" kern="0" dirty="0"/>
              <a:t>Mongolei das am zweitdünnsten besiedelte Land der Erde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107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F430C-CEFC-4816-BC49-D1887ADD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das Besondere an der Namib-Wüste?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669CEB-3FB3-4E9E-B5BB-2C20DC3157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8" y="1443320"/>
            <a:ext cx="9973237" cy="4285131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407DAE-EE17-4580-B43F-A937A377B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778" y="4230578"/>
            <a:ext cx="6979024" cy="1497867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de-DE" dirty="0"/>
              <a:t>Sie ist die älteste Wüste der Erde</a:t>
            </a:r>
          </a:p>
          <a:p>
            <a:pPr marL="514350" indent="-514350">
              <a:buAutoNum type="arabicPlain"/>
            </a:pPr>
            <a:r>
              <a:rPr lang="de-DE" dirty="0"/>
              <a:t>Sie ist die größte Wüste der Erde</a:t>
            </a:r>
          </a:p>
          <a:p>
            <a:pPr marL="514350" indent="-514350">
              <a:buAutoNum type="arabicPlain"/>
            </a:pPr>
            <a:r>
              <a:rPr lang="de-DE" dirty="0"/>
              <a:t>Sie liegt direkt am Meer</a:t>
            </a:r>
          </a:p>
        </p:txBody>
      </p:sp>
    </p:spTree>
    <p:extLst>
      <p:ext uri="{BB962C8B-B14F-4D97-AF65-F5344CB8AC3E}">
        <p14:creationId xmlns:p14="http://schemas.microsoft.com/office/powerpoint/2010/main" val="304673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F430C-CEFC-4816-BC49-D1887ADD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das Besondere an der </a:t>
            </a:r>
            <a:r>
              <a:rPr lang="de-DE" dirty="0" err="1"/>
              <a:t>Namibwüste</a:t>
            </a:r>
            <a:r>
              <a:rPr lang="de-DE" dirty="0"/>
              <a:t>?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669CEB-3FB3-4E9E-B5BB-2C20DC3157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8" y="1443320"/>
            <a:ext cx="9973237" cy="4285131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407DAE-EE17-4580-B43F-A937A377B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778" y="4230578"/>
            <a:ext cx="6979024" cy="1497867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de-DE" b="1" dirty="0">
                <a:solidFill>
                  <a:srgbClr val="BE1522"/>
                </a:solidFill>
              </a:rPr>
              <a:t>Sie ist die älteste Wüste der Erde</a:t>
            </a:r>
          </a:p>
          <a:p>
            <a:pPr marL="514350" indent="-514350">
              <a:buAutoNum type="arabicPlain"/>
            </a:pPr>
            <a:r>
              <a:rPr lang="de-DE" dirty="0"/>
              <a:t>Sie ist die größte Wüste der Erde</a:t>
            </a:r>
          </a:p>
          <a:p>
            <a:pPr marL="514350" indent="-514350">
              <a:buAutoNum type="arabicPlain"/>
            </a:pPr>
            <a:r>
              <a:rPr lang="de-DE" b="1" dirty="0">
                <a:solidFill>
                  <a:srgbClr val="BE1522"/>
                </a:solidFill>
              </a:rPr>
              <a:t>Sie liegt direkt am Meer</a:t>
            </a:r>
          </a:p>
        </p:txBody>
      </p:sp>
    </p:spTree>
    <p:extLst>
      <p:ext uri="{BB962C8B-B14F-4D97-AF65-F5344CB8AC3E}">
        <p14:creationId xmlns:p14="http://schemas.microsoft.com/office/powerpoint/2010/main" val="678199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5F50F150-393F-4AB7-A65D-F9E2C59E6C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1591" y="1285918"/>
            <a:ext cx="2968942" cy="260257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2BA0FB5-887C-42F8-9EF1-08D41CC7C1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611" y="1285919"/>
            <a:ext cx="3828271" cy="236914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0B17119-16E0-4C7A-B896-84B052E2F6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7217" y="1300152"/>
            <a:ext cx="2196066" cy="29626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68CBE5D-9231-4B35-BD39-25BF4C4E1B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3833" y="3998333"/>
            <a:ext cx="2968942" cy="248449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B78AE8D-ED13-4280-ABE0-C70AC5AEA22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510" y="3796844"/>
            <a:ext cx="2861433" cy="222709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E28D48C-E822-459D-B1BF-1FD82555921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559" y="3754382"/>
            <a:ext cx="2609657" cy="310361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71D794-446D-4FB5-AB81-0DB1306C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9484"/>
          </a:xfrm>
        </p:spPr>
        <p:txBody>
          <a:bodyPr>
            <a:normAutofit/>
          </a:bodyPr>
          <a:lstStyle/>
          <a:p>
            <a:r>
              <a:rPr lang="de-DE" dirty="0"/>
              <a:t>Welches Tier ist nicht typisch in Namibia?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6933097-04DE-45D2-B409-CC1522469A72}"/>
              </a:ext>
            </a:extLst>
          </p:cNvPr>
          <p:cNvSpPr txBox="1"/>
          <p:nvPr/>
        </p:nvSpPr>
        <p:spPr>
          <a:xfrm>
            <a:off x="519611" y="1285918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1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765CE42-023F-444C-92CB-4B10C71395C2}"/>
              </a:ext>
            </a:extLst>
          </p:cNvPr>
          <p:cNvSpPr txBox="1"/>
          <p:nvPr/>
        </p:nvSpPr>
        <p:spPr>
          <a:xfrm>
            <a:off x="5331591" y="1300151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2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69B9EE2-6276-4C98-92C9-301FCB00BBEB}"/>
              </a:ext>
            </a:extLst>
          </p:cNvPr>
          <p:cNvSpPr txBox="1"/>
          <p:nvPr/>
        </p:nvSpPr>
        <p:spPr>
          <a:xfrm>
            <a:off x="9290192" y="1285919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3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8C7ED17-0329-41AF-8FF9-95F5CC4969BF}"/>
              </a:ext>
            </a:extLst>
          </p:cNvPr>
          <p:cNvSpPr txBox="1"/>
          <p:nvPr/>
        </p:nvSpPr>
        <p:spPr>
          <a:xfrm>
            <a:off x="4220759" y="3754382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D1D8482-1767-496A-9766-D26F6B0139AD}"/>
              </a:ext>
            </a:extLst>
          </p:cNvPr>
          <p:cNvSpPr txBox="1"/>
          <p:nvPr/>
        </p:nvSpPr>
        <p:spPr>
          <a:xfrm>
            <a:off x="1012260" y="3796844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E1B6B53-3F23-4E5C-9B58-B44F469362A7}"/>
              </a:ext>
            </a:extLst>
          </p:cNvPr>
          <p:cNvSpPr txBox="1"/>
          <p:nvPr/>
        </p:nvSpPr>
        <p:spPr>
          <a:xfrm>
            <a:off x="9721661" y="3998333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92578E3-432F-4FFD-88EB-38A0F6F26D26}"/>
              </a:ext>
            </a:extLst>
          </p:cNvPr>
          <p:cNvSpPr txBox="1"/>
          <p:nvPr/>
        </p:nvSpPr>
        <p:spPr>
          <a:xfrm>
            <a:off x="7163832" y="6562121"/>
            <a:ext cx="3129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fficinaSansITCStd Book" panose="02000506040000020004" pitchFamily="50" charset="0"/>
              </a:rPr>
              <a:t>Fotos: Privat und Wikipedia</a:t>
            </a:r>
          </a:p>
        </p:txBody>
      </p:sp>
    </p:spTree>
    <p:extLst>
      <p:ext uri="{BB962C8B-B14F-4D97-AF65-F5344CB8AC3E}">
        <p14:creationId xmlns:p14="http://schemas.microsoft.com/office/powerpoint/2010/main" val="150449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E2BA0FB5-887C-42F8-9EF1-08D41CC7C1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611" y="1285919"/>
            <a:ext cx="3828271" cy="236914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0B17119-16E0-4C7A-B896-84B052E2F6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7217" y="1300152"/>
            <a:ext cx="2196066" cy="29626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68CBE5D-9231-4B35-BD39-25BF4C4E1B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3833" y="3998333"/>
            <a:ext cx="2968942" cy="248449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B78AE8D-ED13-4280-ABE0-C70AC5AEA2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510" y="3796844"/>
            <a:ext cx="2861433" cy="222709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E28D48C-E822-459D-B1BF-1FD8255592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559" y="3754382"/>
            <a:ext cx="2609657" cy="310361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71D794-446D-4FB5-AB81-0DB1306CA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9484"/>
          </a:xfrm>
        </p:spPr>
        <p:txBody>
          <a:bodyPr>
            <a:normAutofit/>
          </a:bodyPr>
          <a:lstStyle/>
          <a:p>
            <a:r>
              <a:rPr lang="de-DE" dirty="0"/>
              <a:t>Welches Tier ist nicht typisch in Namibia?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6933097-04DE-45D2-B409-CC1522469A72}"/>
              </a:ext>
            </a:extLst>
          </p:cNvPr>
          <p:cNvSpPr txBox="1"/>
          <p:nvPr/>
        </p:nvSpPr>
        <p:spPr>
          <a:xfrm>
            <a:off x="519611" y="1285918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69B9EE2-6276-4C98-92C9-301FCB00BBEB}"/>
              </a:ext>
            </a:extLst>
          </p:cNvPr>
          <p:cNvSpPr txBox="1"/>
          <p:nvPr/>
        </p:nvSpPr>
        <p:spPr>
          <a:xfrm>
            <a:off x="9290192" y="1285919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3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8C7ED17-0329-41AF-8FF9-95F5CC4969BF}"/>
              </a:ext>
            </a:extLst>
          </p:cNvPr>
          <p:cNvSpPr txBox="1"/>
          <p:nvPr/>
        </p:nvSpPr>
        <p:spPr>
          <a:xfrm>
            <a:off x="4220759" y="3754382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D1D8482-1767-496A-9766-D26F6B0139AD}"/>
              </a:ext>
            </a:extLst>
          </p:cNvPr>
          <p:cNvSpPr txBox="1"/>
          <p:nvPr/>
        </p:nvSpPr>
        <p:spPr>
          <a:xfrm>
            <a:off x="1012260" y="3796844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E1B6B53-3F23-4E5C-9B58-B44F469362A7}"/>
              </a:ext>
            </a:extLst>
          </p:cNvPr>
          <p:cNvSpPr txBox="1"/>
          <p:nvPr/>
        </p:nvSpPr>
        <p:spPr>
          <a:xfrm>
            <a:off x="9721661" y="3998333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FFC000"/>
                </a:solidFill>
                <a:latin typeface="OfficinaSansITCStd Book" panose="02000506040000020004" pitchFamily="50" charset="0"/>
              </a:rPr>
              <a:t>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92578E3-432F-4FFD-88EB-38A0F6F26D26}"/>
              </a:ext>
            </a:extLst>
          </p:cNvPr>
          <p:cNvSpPr txBox="1"/>
          <p:nvPr/>
        </p:nvSpPr>
        <p:spPr>
          <a:xfrm>
            <a:off x="7163832" y="6562121"/>
            <a:ext cx="3129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fficinaSansITCStd Book" panose="02000506040000020004" pitchFamily="50" charset="0"/>
              </a:rPr>
              <a:t>Fotos: Privat und Wikipedia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2590693-BB57-4DA9-B839-EB7B6B6E1EE9}"/>
              </a:ext>
            </a:extLst>
          </p:cNvPr>
          <p:cNvSpPr/>
          <p:nvPr/>
        </p:nvSpPr>
        <p:spPr>
          <a:xfrm>
            <a:off x="519611" y="1285917"/>
            <a:ext cx="3822321" cy="2389971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2785824-D8D0-463C-82FA-F2ACD40DDE67}"/>
              </a:ext>
            </a:extLst>
          </p:cNvPr>
          <p:cNvSpPr/>
          <p:nvPr/>
        </p:nvSpPr>
        <p:spPr>
          <a:xfrm>
            <a:off x="4220759" y="3752951"/>
            <a:ext cx="2605458" cy="3103618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3F176B2-631F-436E-9FAC-67C90D49CDE4}"/>
              </a:ext>
            </a:extLst>
          </p:cNvPr>
          <p:cNvSpPr/>
          <p:nvPr/>
        </p:nvSpPr>
        <p:spPr>
          <a:xfrm>
            <a:off x="1017511" y="3807465"/>
            <a:ext cx="2861432" cy="2216470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BDD4FA1-9CCE-4818-A953-9B71EBE7CB76}"/>
              </a:ext>
            </a:extLst>
          </p:cNvPr>
          <p:cNvSpPr/>
          <p:nvPr/>
        </p:nvSpPr>
        <p:spPr>
          <a:xfrm>
            <a:off x="9284242" y="1285917"/>
            <a:ext cx="2196067" cy="2976885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412CFF6E-AA81-4288-88E2-99F08FD6951E}"/>
              </a:ext>
            </a:extLst>
          </p:cNvPr>
          <p:cNvSpPr/>
          <p:nvPr/>
        </p:nvSpPr>
        <p:spPr>
          <a:xfrm>
            <a:off x="7163832" y="3980688"/>
            <a:ext cx="2968943" cy="2502137"/>
          </a:xfrm>
          <a:prstGeom prst="rect">
            <a:avLst/>
          </a:prstGeom>
          <a:solidFill>
            <a:srgbClr val="FFFFFF">
              <a:alpha val="54902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F50F150-393F-4AB7-A65D-F9E2C59E6CF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1591" y="1295062"/>
            <a:ext cx="2968942" cy="2602573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2765CE42-023F-444C-92CB-4B10C71395C2}"/>
              </a:ext>
            </a:extLst>
          </p:cNvPr>
          <p:cNvSpPr txBox="1"/>
          <p:nvPr/>
        </p:nvSpPr>
        <p:spPr>
          <a:xfrm>
            <a:off x="5334785" y="1300151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rgbClr val="D60000"/>
                </a:solidFill>
                <a:latin typeface="OfficinaSansITCStd Book" panose="02000506040000020004" pitchFamily="50" charset="0"/>
              </a:rPr>
              <a:t>2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31D6B8F-B1F9-4BC0-B902-3371B38BDB80}"/>
              </a:ext>
            </a:extLst>
          </p:cNvPr>
          <p:cNvSpPr txBox="1"/>
          <p:nvPr/>
        </p:nvSpPr>
        <p:spPr>
          <a:xfrm>
            <a:off x="3779827" y="3972897"/>
            <a:ext cx="770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60000"/>
                </a:solidFill>
                <a:latin typeface="OfficinaSansITCStd Book" panose="02000506040000020004" pitchFamily="50" charset="0"/>
              </a:rPr>
              <a:t>Schimpansen leben nicht im südlichen Afrika</a:t>
            </a:r>
          </a:p>
        </p:txBody>
      </p:sp>
    </p:spTree>
    <p:extLst>
      <p:ext uri="{BB962C8B-B14F-4D97-AF65-F5344CB8AC3E}">
        <p14:creationId xmlns:p14="http://schemas.microsoft.com/office/powerpoint/2010/main" val="145550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55BBE-09DB-4A9F-8489-D501D6AC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das besondere an der Welwitschia?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F5FEE6-19D1-47F3-BF5E-7F8360093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7799"/>
            <a:ext cx="9476232" cy="3982402"/>
          </a:xfrm>
        </p:spPr>
        <p:txBody>
          <a:bodyPr/>
          <a:lstStyle/>
          <a:p>
            <a:pPr marL="514350" indent="-514350">
              <a:buAutoNum type="arabicPlain"/>
            </a:pPr>
            <a:r>
              <a:rPr lang="de-DE" dirty="0"/>
              <a:t>Einzelne Pflanzen können bis zu 2000 Jahre alt werden</a:t>
            </a:r>
          </a:p>
          <a:p>
            <a:pPr marL="514350" indent="-514350">
              <a:buAutoNum type="arabicPlain"/>
            </a:pPr>
            <a:r>
              <a:rPr lang="de-DE" dirty="0"/>
              <a:t>Pflanzen dieser Familie gibt es seit über 100 Millionen Jahren auf der Erde</a:t>
            </a:r>
          </a:p>
          <a:p>
            <a:pPr marL="514350" indent="-514350">
              <a:buAutoNum type="arabicPlain"/>
            </a:pPr>
            <a:r>
              <a:rPr lang="de-DE" dirty="0"/>
              <a:t>Die Blätter können über 2,5 Meter lang werden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828F3E-D56C-4A4C-924B-CDF0754724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224" y="3812376"/>
            <a:ext cx="5307106" cy="268049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5EA7A62-2AAA-4F9A-985D-15AFACC08951}"/>
              </a:ext>
            </a:extLst>
          </p:cNvPr>
          <p:cNvSpPr txBox="1"/>
          <p:nvPr/>
        </p:nvSpPr>
        <p:spPr>
          <a:xfrm>
            <a:off x="3245224" y="6215876"/>
            <a:ext cx="18646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fficinaSansITCStd Book" panose="02000506040000020004" pitchFamily="50" charset="0"/>
              </a:rPr>
              <a:t>© Thomas Schoch</a:t>
            </a:r>
          </a:p>
        </p:txBody>
      </p:sp>
    </p:spTree>
    <p:extLst>
      <p:ext uri="{BB962C8B-B14F-4D97-AF65-F5344CB8AC3E}">
        <p14:creationId xmlns:p14="http://schemas.microsoft.com/office/powerpoint/2010/main" val="296351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Breitbild</PresentationFormat>
  <Paragraphs>54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OfficinaSansITCStd Book</vt:lpstr>
      <vt:lpstr>Office</vt:lpstr>
      <vt:lpstr>Was weißt Du über Namibia?</vt:lpstr>
      <vt:lpstr>Was bedeutet der Name Namibia?</vt:lpstr>
      <vt:lpstr>Was bedeutet der Name Namibia?</vt:lpstr>
      <vt:lpstr>Was bedeutet der Name Namibia?</vt:lpstr>
      <vt:lpstr>Was ist das Besondere an der Namib-Wüste?</vt:lpstr>
      <vt:lpstr>Was ist das Besondere an der Namibwüste?</vt:lpstr>
      <vt:lpstr>Welches Tier ist nicht typisch in Namibia?</vt:lpstr>
      <vt:lpstr>Welches Tier ist nicht typisch in Namibia?</vt:lpstr>
      <vt:lpstr>Was ist das besondere an der Welwitschia?</vt:lpstr>
      <vt:lpstr>Was ist das besondere an der Welwitschia?</vt:lpstr>
      <vt:lpstr>In welcher Sprache findet der Unterricht statt?</vt:lpstr>
      <vt:lpstr>In welcher Sprache findet der Unterricht statt?</vt:lpstr>
      <vt:lpstr>Das war‘s! Danke für‘s Mitmachen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Birgit Braeske</dc:creator>
  <cp:lastModifiedBy>Holger Würth</cp:lastModifiedBy>
  <cp:revision>69</cp:revision>
  <dcterms:created xsi:type="dcterms:W3CDTF">2020-07-23T08:08:10Z</dcterms:created>
  <dcterms:modified xsi:type="dcterms:W3CDTF">2025-05-20T06:55:58Z</dcterms:modified>
</cp:coreProperties>
</file>